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embeddedFontLst>
    <p:embeddedFont>
      <p:font typeface="Pacifico" panose="00000500000000000000" pitchFamily="2" charset="0"/>
      <p:regular r:id="rId7"/>
    </p:embeddedFon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96D414-A2B9-4D26-9BE2-A78C4E9D098B}" v="5" dt="2026-02-25T00:16:59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288" autoAdjust="0"/>
  </p:normalViewPr>
  <p:slideViewPr>
    <p:cSldViewPr snapToGrid="0">
      <p:cViewPr varScale="1">
        <p:scale>
          <a:sx n="63" d="100"/>
          <a:sy n="63" d="100"/>
        </p:scale>
        <p:origin x="1954" y="2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custSel modSld modHandout">
      <pc:chgData name="Stan Cox" userId="9376f276357bfffd" providerId="LiveId" clId="{D6A38ECA-CFFF-4F81-A50A-FF406F190B2A}" dt="2026-02-25T00:31:18.544" v="424" actId="20577"/>
      <pc:docMkLst>
        <pc:docMk/>
      </pc:docMkLst>
      <pc:sldChg chg="modSp mod">
        <pc:chgData name="Stan Cox" userId="9376f276357bfffd" providerId="LiveId" clId="{D6A38ECA-CFFF-4F81-A50A-FF406F190B2A}" dt="2026-02-25T00:02:28.846" v="15" actId="1076"/>
        <pc:sldMkLst>
          <pc:docMk/>
          <pc:sldMk cId="0" sldId="256"/>
        </pc:sldMkLst>
        <pc:spChg chg="mod">
          <ac:chgData name="Stan Cox" userId="9376f276357bfffd" providerId="LiveId" clId="{D6A38ECA-CFFF-4F81-A50A-FF406F190B2A}" dt="2026-02-25T00:02:28.846" v="15" actId="107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Stan Cox" userId="9376f276357bfffd" providerId="LiveId" clId="{D6A38ECA-CFFF-4F81-A50A-FF406F190B2A}" dt="2026-02-25T00:02:14.584" v="11" actId="255"/>
          <ac:spMkLst>
            <pc:docMk/>
            <pc:sldMk cId="0" sldId="256"/>
            <ac:spMk id="56" creationId="{00000000-0000-0000-0000-000000000000}"/>
          </ac:spMkLst>
        </pc:spChg>
      </pc:sldChg>
      <pc:sldChg chg="modSp mod addAnim delAnim modAnim modNotesTx">
        <pc:chgData name="Stan Cox" userId="9376f276357bfffd" providerId="LiveId" clId="{D6A38ECA-CFFF-4F81-A50A-FF406F190B2A}" dt="2026-02-25T00:24:40.821" v="278" actId="6549"/>
        <pc:sldMkLst>
          <pc:docMk/>
          <pc:sldMk cId="0" sldId="257"/>
        </pc:sldMkLst>
        <pc:spChg chg="mod">
          <ac:chgData name="Stan Cox" userId="9376f276357bfffd" providerId="LiveId" clId="{D6A38ECA-CFFF-4F81-A50A-FF406F190B2A}" dt="2026-02-25T00:05:47.551" v="41" actId="1076"/>
          <ac:spMkLst>
            <pc:docMk/>
            <pc:sldMk cId="0" sldId="257"/>
            <ac:spMk id="62" creationId="{00000000-0000-0000-0000-000000000000}"/>
          </ac:spMkLst>
        </pc:spChg>
        <pc:spChg chg="mod">
          <ac:chgData name="Stan Cox" userId="9376f276357bfffd" providerId="LiveId" clId="{D6A38ECA-CFFF-4F81-A50A-FF406F190B2A}" dt="2026-02-25T00:16:00.725" v="220" actId="20577"/>
          <ac:spMkLst>
            <pc:docMk/>
            <pc:sldMk cId="0" sldId="257"/>
            <ac:spMk id="63" creationId="{00000000-0000-0000-0000-000000000000}"/>
          </ac:spMkLst>
        </pc:spChg>
      </pc:sldChg>
      <pc:sldChg chg="modSp mod modNotesTx">
        <pc:chgData name="Stan Cox" userId="9376f276357bfffd" providerId="LiveId" clId="{D6A38ECA-CFFF-4F81-A50A-FF406F190B2A}" dt="2026-02-25T00:25:05.581" v="281" actId="1076"/>
        <pc:sldMkLst>
          <pc:docMk/>
          <pc:sldMk cId="0" sldId="258"/>
        </pc:sldMkLst>
        <pc:spChg chg="mod">
          <ac:chgData name="Stan Cox" userId="9376f276357bfffd" providerId="LiveId" clId="{D6A38ECA-CFFF-4F81-A50A-FF406F190B2A}" dt="2026-02-25T00:25:05.581" v="281" actId="1076"/>
          <ac:spMkLst>
            <pc:docMk/>
            <pc:sldMk cId="0" sldId="258"/>
            <ac:spMk id="69" creationId="{00000000-0000-0000-0000-000000000000}"/>
          </ac:spMkLst>
        </pc:spChg>
        <pc:spChg chg="mod">
          <ac:chgData name="Stan Cox" userId="9376f276357bfffd" providerId="LiveId" clId="{D6A38ECA-CFFF-4F81-A50A-FF406F190B2A}" dt="2026-02-25T00:23:39.370" v="277" actId="1076"/>
          <ac:spMkLst>
            <pc:docMk/>
            <pc:sldMk cId="0" sldId="258"/>
            <ac:spMk id="70" creationId="{00000000-0000-0000-0000-000000000000}"/>
          </ac:spMkLst>
        </pc:spChg>
        <pc:spChg chg="mod">
          <ac:chgData name="Stan Cox" userId="9376f276357bfffd" providerId="LiveId" clId="{D6A38ECA-CFFF-4F81-A50A-FF406F190B2A}" dt="2026-02-25T00:23:35.097" v="276" actId="1076"/>
          <ac:spMkLst>
            <pc:docMk/>
            <pc:sldMk cId="0" sldId="258"/>
            <ac:spMk id="71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581797-0FB1-C148-20D0-115CCA67B8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4290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2400" dirty="0">
                <a:latin typeface="Pacifico" panose="00000500000000000000" pitchFamily="2" charset="0"/>
              </a:rPr>
              <a:t>The 5 Steps of Salvation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58B4D6-BE39-452C-3462-92BF7104C4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March 1, 2026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6CCE79-936C-DA69-86E5-863532FFBA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31750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PPTX and Verses supplied by Emberly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3F15D-8AA7-AE4A-3DF9-0C015C61A5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3921098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c06a316b01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c06a316b01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c06a316b0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c06a316b01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90000" y="0"/>
            <a:ext cx="405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97796" y="576411"/>
            <a:ext cx="4397829" cy="24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rPr>
              <a:t>The 5 steps of salvation</a:t>
            </a:r>
            <a:endParaRPr sz="6600" dirty="0">
              <a:solidFill>
                <a:schemeClr val="dk1"/>
              </a:solidFill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47350" y="3187200"/>
            <a:ext cx="4053900" cy="63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solidFill>
                  <a:schemeClr val="dk1"/>
                </a:solidFill>
              </a:rPr>
              <a:t>       </a:t>
            </a:r>
            <a:r>
              <a:rPr lang="en" sz="4000" dirty="0">
                <a:solidFill>
                  <a:schemeClr val="dk1"/>
                </a:solidFill>
              </a:rPr>
              <a:t>ACTS 2:36-38</a:t>
            </a:r>
            <a:endParaRPr sz="4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87125" y="0"/>
            <a:ext cx="405687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4872420" y="248971"/>
            <a:ext cx="4619923" cy="11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rPr>
              <a:t>The steps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chemeClr val="dk1"/>
                </a:solidFill>
                <a:latin typeface="Pacifico"/>
                <a:ea typeface="Pacifico"/>
                <a:cs typeface="Pacifico"/>
                <a:sym typeface="Pacifico"/>
              </a:rPr>
              <a:t>of salvation …</a:t>
            </a:r>
            <a:endParaRPr sz="4800" dirty="0">
              <a:solidFill>
                <a:schemeClr val="dk1"/>
              </a:solidFill>
              <a:latin typeface="Pacifico"/>
              <a:ea typeface="Pacifico"/>
              <a:cs typeface="Pacifico"/>
              <a:sym typeface="Pacifico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0" y="322218"/>
            <a:ext cx="5087125" cy="47026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3600" b="1" dirty="0">
                <a:solidFill>
                  <a:schemeClr val="dk1"/>
                </a:solidFill>
              </a:rPr>
              <a:t>Hear the gospel</a:t>
            </a:r>
            <a:endParaRPr sz="3600" b="1" dirty="0">
              <a:solidFill>
                <a:schemeClr val="dk1"/>
              </a:solidFill>
            </a:endParaRPr>
          </a:p>
          <a:p>
            <a:pPr marL="627063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</a:rPr>
              <a:t>Rom. 10:17;Jn. 6:45</a:t>
            </a:r>
            <a:endParaRPr sz="2800" dirty="0">
              <a:solidFill>
                <a:schemeClr val="dk1"/>
              </a:solidFill>
            </a:endParaRPr>
          </a:p>
          <a:p>
            <a:pPr marL="457200" lvl="0" indent="-3619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" sz="3600" b="1" dirty="0">
                <a:solidFill>
                  <a:schemeClr val="dk1"/>
                </a:solidFill>
              </a:rPr>
              <a:t>Believe in Christ</a:t>
            </a:r>
          </a:p>
          <a:p>
            <a:pPr marL="627063" lvl="3">
              <a:lnSpc>
                <a:spcPct val="90000"/>
              </a:lnSpc>
              <a:buClr>
                <a:schemeClr val="dk1"/>
              </a:buClr>
              <a:buSzPts val="2100"/>
            </a:pPr>
            <a:r>
              <a:rPr lang="en" sz="2800" dirty="0">
                <a:solidFill>
                  <a:schemeClr val="dk1"/>
                </a:solidFill>
              </a:rPr>
              <a:t>Jn. 3:16; Acts 16:31</a:t>
            </a:r>
            <a:endParaRPr sz="3200"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3600" b="1" dirty="0">
                <a:solidFill>
                  <a:schemeClr val="dk1"/>
                </a:solidFill>
              </a:rPr>
              <a:t>Repent of sins</a:t>
            </a:r>
            <a:endParaRPr sz="3600" b="1" dirty="0">
              <a:solidFill>
                <a:schemeClr val="dk1"/>
              </a:solidFill>
            </a:endParaRPr>
          </a:p>
          <a:p>
            <a:pPr marL="627063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</a:rPr>
              <a:t>Acts 2:38; Luke 13:3</a:t>
            </a:r>
            <a:endParaRPr sz="2800"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3600" b="1" dirty="0">
                <a:solidFill>
                  <a:schemeClr val="dk1"/>
                </a:solidFill>
              </a:rPr>
              <a:t>Confess Christ</a:t>
            </a:r>
            <a:endParaRPr sz="3600" b="1" dirty="0">
              <a:solidFill>
                <a:schemeClr val="dk1"/>
              </a:solidFill>
            </a:endParaRPr>
          </a:p>
          <a:p>
            <a:pPr marL="627063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</a:rPr>
              <a:t>Rom. 10:9-10; Matt. 10:32</a:t>
            </a:r>
            <a:endParaRPr sz="2800" dirty="0">
              <a:solidFill>
                <a:schemeClr val="dk1"/>
              </a:solidFill>
            </a:endParaRPr>
          </a:p>
          <a:p>
            <a:pPr marL="457200" lvl="0" indent="-355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" sz="3600" b="1" dirty="0">
                <a:solidFill>
                  <a:schemeClr val="dk1"/>
                </a:solidFill>
              </a:rPr>
              <a:t>Be baptized</a:t>
            </a:r>
            <a:endParaRPr sz="3600" b="1" dirty="0">
              <a:solidFill>
                <a:schemeClr val="dk1"/>
              </a:solidFill>
            </a:endParaRPr>
          </a:p>
          <a:p>
            <a:pPr marL="627063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</a:rPr>
              <a:t>Mk. 16:16; 1 Pt. 3:21 </a:t>
            </a:r>
            <a:r>
              <a:rPr lang="en" sz="1050" dirty="0">
                <a:solidFill>
                  <a:schemeClr val="dk1"/>
                </a:solidFill>
              </a:rPr>
              <a:t>   </a:t>
            </a:r>
            <a:endParaRPr sz="1050"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solidFill>
                  <a:schemeClr val="dk1"/>
                </a:solidFill>
              </a:rPr>
              <a:t>   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45850" y="0"/>
            <a:ext cx="3998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5145850" y="217176"/>
            <a:ext cx="3998150" cy="9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700" dirty="0">
                <a:solidFill>
                  <a:schemeClr val="accent2"/>
                </a:solidFill>
                <a:latin typeface="Verdana"/>
                <a:ea typeface="Verdana"/>
                <a:cs typeface="Verdana"/>
                <a:sym typeface="Verdana"/>
              </a:rPr>
              <a:t>    </a:t>
            </a:r>
            <a:r>
              <a:rPr lang="en" sz="4400" dirty="0">
                <a:solidFill>
                  <a:schemeClr val="accent2"/>
                </a:solidFill>
                <a:latin typeface="Pacifico" panose="00000500000000000000" pitchFamily="2" charset="0"/>
                <a:ea typeface="Verdana"/>
                <a:cs typeface="Verdana"/>
                <a:sym typeface="Verdana"/>
              </a:rPr>
              <a:t>Conclusion</a:t>
            </a:r>
            <a:endParaRPr sz="3700" dirty="0">
              <a:solidFill>
                <a:schemeClr val="accent2"/>
              </a:solidFill>
              <a:latin typeface="Pacifico" panose="00000500000000000000" pitchFamily="2" charset="0"/>
              <a:ea typeface="Verdana"/>
              <a:cs typeface="Verdana"/>
              <a:sym typeface="Verdana"/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207667" y="217176"/>
            <a:ext cx="4616881" cy="2378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>
                <a:solidFill>
                  <a:schemeClr val="dk1"/>
                </a:solidFill>
              </a:rPr>
              <a:t>In order to go to heaven, we all must do all these things. </a:t>
            </a:r>
            <a:r>
              <a:rPr lang="en" sz="3600" dirty="0">
                <a:solidFill>
                  <a:schemeClr val="dk1"/>
                </a:solidFill>
              </a:rPr>
              <a:t>(H,B,R,C,B.)</a:t>
            </a:r>
            <a:endParaRPr sz="4000" dirty="0">
              <a:solidFill>
                <a:schemeClr val="dk1"/>
              </a:solidFill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30616" y="3037550"/>
            <a:ext cx="4554583" cy="1730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dk1"/>
                </a:solidFill>
              </a:rPr>
              <a:t>OBEY GOD AND DO HIS WILL FOR THE BETTER!!!</a:t>
            </a:r>
            <a:endParaRPr sz="3600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On-screen Show (16:9)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Verdana</vt:lpstr>
      <vt:lpstr>Arial</vt:lpstr>
      <vt:lpstr>Pacifico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Stan Cox</cp:lastModifiedBy>
  <cp:revision>1</cp:revision>
  <dcterms:modified xsi:type="dcterms:W3CDTF">2026-02-25T00:31:29Z</dcterms:modified>
</cp:coreProperties>
</file>